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615" r:id="rId2"/>
    <p:sldId id="616" r:id="rId3"/>
    <p:sldId id="617" r:id="rId4"/>
    <p:sldId id="618" r:id="rId5"/>
    <p:sldId id="619" r:id="rId6"/>
    <p:sldId id="620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42" d="100"/>
          <a:sy n="42" d="100"/>
        </p:scale>
        <p:origin x="67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8807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54999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6972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81079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29855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296768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69506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49061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4057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2479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59970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064A5D8-FAF1-4EEE-8AD4-1DD19D959A16}" type="datetimeFigureOut">
              <a:rPr lang="en-US" smtClean="0"/>
              <a:t>14-Dec-18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78BA8D9-5EEA-4482-9CB9-94C34688EA3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49840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224839-A0E3-4625-8E30-17987D4C0F1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1712891"/>
            <a:ext cx="9143999" cy="1776832"/>
          </a:xfrm>
        </p:spPr>
        <p:txBody>
          <a:bodyPr>
            <a:noAutofit/>
          </a:bodyPr>
          <a:lstStyle/>
          <a:p>
            <a:r>
              <a:rPr lang="en-US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257. TOPA KA ZA NA AW</a:t>
            </a:r>
            <a:endParaRPr lang="en-US" sz="5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6F1B920-FA25-4C80-9545-754CE517FD3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1500" dirty="0"/>
              <a:t>I Hear Thy Welcome Voice </a:t>
            </a:r>
          </a:p>
          <a:p>
            <a:r>
              <a:rPr lang="en-US" sz="1500" dirty="0"/>
              <a:t>Matt. 11:28</a:t>
            </a:r>
          </a:p>
          <a:p>
            <a:r>
              <a:rPr lang="en-US" sz="1500" dirty="0"/>
              <a:t>Lewis </a:t>
            </a:r>
            <a:r>
              <a:rPr lang="en-US" sz="1500" dirty="0" err="1"/>
              <a:t>Hartsough</a:t>
            </a:r>
            <a:r>
              <a:rPr lang="en-US" sz="1500" dirty="0"/>
              <a:t>, 1828-1872</a:t>
            </a:r>
          </a:p>
          <a:p>
            <a:r>
              <a:rPr lang="en-US" sz="1500" dirty="0" err="1"/>
              <a:t>Doh</a:t>
            </a:r>
            <a:r>
              <a:rPr lang="en-US" sz="1500" dirty="0"/>
              <a:t> is </a:t>
            </a:r>
            <a:r>
              <a:rPr lang="en-US" sz="1500" dirty="0" err="1"/>
              <a:t>Eb</a:t>
            </a:r>
            <a:endParaRPr lang="en-US" sz="1500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450458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Na aw</a:t>
            </a: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Nang kiang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sap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manpha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tawh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Kei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nuam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41577726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Sakkik</a:t>
            </a:r>
            <a:endParaRPr lang="en-US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Topa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tu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Kalani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Nasi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Keimah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in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3582509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Zawngkhal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huai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hangin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khauhsak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Neng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zong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bang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nawn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lo in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sawp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660994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Leitung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vantung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ding</a:t>
            </a: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Upna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lawpna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Lungnopna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muan’na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ki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cing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Jesuh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hi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guan’ Pa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216846086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D1F7BC-AB77-4BD4-9B2B-4FC3A373C6A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8650" y="1224298"/>
            <a:ext cx="7886700" cy="734096"/>
          </a:xfrm>
        </p:spPr>
        <p:txBody>
          <a:bodyPr>
            <a:normAutofit/>
          </a:bodyPr>
          <a:lstStyle/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D34D84-2935-448A-A00F-426EC22AD9A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2226469"/>
            <a:ext cx="7886700" cy="3263504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mawh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maina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si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tan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itna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hen,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Pasian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hong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piak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Khazih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Eite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’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Tha</a:t>
            </a:r>
            <a:r>
              <a:rPr lang="en-US" sz="33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le </a:t>
            </a:r>
            <a:r>
              <a:rPr lang="en-US" sz="33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Dikna</a:t>
            </a:r>
            <a:endParaRPr lang="en-US" sz="33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2659B84F-A11F-407A-9D2D-215520633D11}"/>
              </a:ext>
            </a:extLst>
          </p:cNvPr>
          <p:cNvSpPr txBox="1"/>
          <p:nvPr/>
        </p:nvSpPr>
        <p:spPr>
          <a:xfrm>
            <a:off x="7263684" y="5474325"/>
            <a:ext cx="1880317" cy="3000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50" dirty="0"/>
              <a:t>www.tedimhymn.com</a:t>
            </a:r>
          </a:p>
        </p:txBody>
      </p:sp>
    </p:spTree>
    <p:extLst>
      <p:ext uri="{BB962C8B-B14F-4D97-AF65-F5344CB8AC3E}">
        <p14:creationId xmlns:p14="http://schemas.microsoft.com/office/powerpoint/2010/main" val="32296432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164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Calibri Light</vt:lpstr>
      <vt:lpstr>Times New Roman</vt:lpstr>
      <vt:lpstr>Office Theme</vt:lpstr>
      <vt:lpstr>257. TOPA KA ZA NA AW</vt:lpstr>
      <vt:lpstr>1</vt:lpstr>
      <vt:lpstr>Sakkik</vt:lpstr>
      <vt:lpstr>2</vt:lpstr>
      <vt:lpstr>3</vt:lpstr>
      <vt:lpstr>4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Htaung Kyint</dc:creator>
  <cp:lastModifiedBy>Htaung Kyint</cp:lastModifiedBy>
  <cp:revision>2</cp:revision>
  <dcterms:created xsi:type="dcterms:W3CDTF">2018-12-14T14:08:08Z</dcterms:created>
  <dcterms:modified xsi:type="dcterms:W3CDTF">2018-12-14T14:44:27Z</dcterms:modified>
</cp:coreProperties>
</file>